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2481</TotalTime>
  <Words>191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ADLaM Display</vt:lpstr>
      <vt:lpstr>Arial</vt:lpstr>
      <vt:lpstr>Corbel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9</cp:revision>
  <dcterms:created xsi:type="dcterms:W3CDTF">2024-01-03T01:44:36Z</dcterms:created>
  <dcterms:modified xsi:type="dcterms:W3CDTF">2024-01-04T19:28:17Z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